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17" d="100"/>
          <a:sy n="117" d="100"/>
        </p:scale>
        <p:origin x="-151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75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76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0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85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12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41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62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91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1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44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7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14E-2AF4-422A-8D6C-3028F3D0E8D6}" type="datetimeFigureOut">
              <a:rPr lang="ko-KR" altLang="en-US" smtClean="0"/>
              <a:t>2019-01-09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02637-8557-47E1-80BD-6B11504B83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46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507742"/>
              </p:ext>
            </p:extLst>
          </p:nvPr>
        </p:nvGraphicFramePr>
        <p:xfrm>
          <a:off x="971600" y="692696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25360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ja-JP" altLang="en-US" sz="16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韓国パビリオン</a:t>
                      </a:r>
                      <a:endParaRPr lang="en-US" altLang="ja-JP" sz="16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ja-JP" altLang="en-US" sz="16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共用ラウンジ</a:t>
                      </a:r>
                      <a:endParaRPr lang="en-US" altLang="ja-JP" sz="16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52789"/>
              </p:ext>
            </p:extLst>
          </p:nvPr>
        </p:nvGraphicFramePr>
        <p:xfrm>
          <a:off x="3563888" y="692696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36"/>
                <a:gridCol w="947936"/>
              </a:tblGrid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ジェイオー</a:t>
                      </a:r>
                      <a:endParaRPr lang="en-US" altLang="ja-JP" sz="14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5Q-13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ナノ総合技術院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5Q-14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ナノ組合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5P-13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ドンミョン技術</a:t>
                      </a:r>
                      <a:endParaRPr lang="en-US" altLang="ja-JP" sz="14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5P-14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テラテクノス</a:t>
                      </a:r>
                      <a:endParaRPr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5N-13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NAIEEL Technology</a:t>
                      </a: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5N-14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29191"/>
              </p:ext>
            </p:extLst>
          </p:nvPr>
        </p:nvGraphicFramePr>
        <p:xfrm>
          <a:off x="6156176" y="692696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36"/>
                <a:gridCol w="947936"/>
              </a:tblGrid>
              <a:tr h="8453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</a:rPr>
                        <a:t>5Q-16</a:t>
                      </a:r>
                      <a:endParaRPr lang="en-US" altLang="ko-K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</a:rPr>
                        <a:t>5Q-17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</a:rPr>
                        <a:t>5N-16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</a:rPr>
                        <a:t>5N-17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414218"/>
              </p:ext>
            </p:extLst>
          </p:nvPr>
        </p:nvGraphicFramePr>
        <p:xfrm>
          <a:off x="971600" y="3917280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36"/>
                <a:gridCol w="947936"/>
              </a:tblGrid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アモグリーンテック</a:t>
                      </a:r>
                      <a:endParaRPr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5L-10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トクサン薬品工業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5L-11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070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ja-JP" altLang="en-US" sz="16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ドウン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&amp;</a:t>
                      </a:r>
                      <a:r>
                        <a:rPr lang="ja-JP" altLang="en-US" sz="1600" baseline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ダリーオプティック</a:t>
                      </a:r>
                      <a:endParaRPr lang="en-US" altLang="ja-JP" sz="1600" baseline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baseline="0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5K-10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45322"/>
              </p:ext>
            </p:extLst>
          </p:nvPr>
        </p:nvGraphicFramePr>
        <p:xfrm>
          <a:off x="3563888" y="3917280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36"/>
                <a:gridCol w="947936"/>
              </a:tblGrid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全北大学校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5L-13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ナノエヌシー</a:t>
                      </a:r>
                      <a:endParaRPr lang="en-US" altLang="ja-JP" sz="14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5L-14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0704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4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ＣＮＴソリューション</a:t>
                      </a:r>
                      <a:endParaRPr lang="en-US" altLang="ja-JP" sz="14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5K-13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シンジンフューチャーフィルム</a:t>
                      </a:r>
                      <a:endParaRPr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5K-14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348828"/>
              </p:ext>
            </p:extLst>
          </p:nvPr>
        </p:nvGraphicFramePr>
        <p:xfrm>
          <a:off x="6156176" y="3917280"/>
          <a:ext cx="1895872" cy="253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36"/>
                <a:gridCol w="947936"/>
              </a:tblGrid>
              <a:tr h="8453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5L-16</a:t>
                      </a:r>
                      <a:endParaRPr lang="ko-KR" altLang="en-US" sz="1100" b="1" dirty="0" smtClean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アイエスエル</a:t>
                      </a:r>
                      <a:endParaRPr lang="en-US" altLang="ja-JP" sz="12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5L-17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ja-JP" altLang="en-US" sz="11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ソッキョンＡＴ</a:t>
                      </a:r>
                      <a:endParaRPr lang="en-US" altLang="ja-JP" sz="1100" b="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5K-17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352">
                <a:tc>
                  <a:txBody>
                    <a:bodyPr/>
                    <a:lstStyle/>
                    <a:p>
                      <a:pPr algn="ctr" latinLnBrk="1"/>
                      <a:r>
                        <a:rPr lang="ja-JP" altLang="en-US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エムクラフツ</a:t>
                      </a:r>
                      <a:r>
                        <a:rPr lang="en-US" altLang="ja-JP" sz="1200" b="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―</a:t>
                      </a: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5J-16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003847" y="493298"/>
            <a:ext cx="2232248" cy="295232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290792" y="141571"/>
            <a:ext cx="1675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 err="1" smtClean="0"/>
              <a:t>Gyeongnam</a:t>
            </a:r>
            <a:r>
              <a:rPr lang="en-US" altLang="ko-KR" sz="1600" b="1" dirty="0" smtClean="0"/>
              <a:t> TP</a:t>
            </a:r>
          </a:p>
        </p:txBody>
      </p:sp>
    </p:spTree>
    <p:extLst>
      <p:ext uri="{BB962C8B-B14F-4D97-AF65-F5344CB8AC3E}">
        <p14:creationId xmlns:p14="http://schemas.microsoft.com/office/powerpoint/2010/main" val="315923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56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HP Inc.</cp:lastModifiedBy>
  <cp:revision>14</cp:revision>
  <dcterms:created xsi:type="dcterms:W3CDTF">2018-12-21T04:53:16Z</dcterms:created>
  <dcterms:modified xsi:type="dcterms:W3CDTF">2019-01-09T09:06:12Z</dcterms:modified>
</cp:coreProperties>
</file>